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9" r:id="rId8"/>
    <p:sldId id="270" r:id="rId9"/>
    <p:sldId id="273" r:id="rId10"/>
    <p:sldId id="267" r:id="rId11"/>
    <p:sldId id="268" r:id="rId12"/>
    <p:sldId id="260" r:id="rId13"/>
    <p:sldId id="261" r:id="rId14"/>
    <p:sldId id="265" r:id="rId15"/>
    <p:sldId id="276" r:id="rId16"/>
    <p:sldId id="275" r:id="rId17"/>
    <p:sldId id="274" r:id="rId18"/>
    <p:sldId id="26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7CEBB5-15C9-4BC6-9DC2-CF51401BFE19}" type="doc">
      <dgm:prSet loTypeId="urn:microsoft.com/office/officeart/2005/8/layout/orgChart1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52D1E5C3-359B-4E89-8E18-8AA31C0A236C}">
      <dgm:prSet phldrT="[Текст]"/>
      <dgm:spPr/>
      <dgm:t>
        <a:bodyPr/>
        <a:lstStyle/>
        <a:p>
          <a:r>
            <a:rPr lang="ru-RU" b="1" dirty="0" smtClean="0"/>
            <a:t>Выделяют три основных подхода к обучению грамматике</a:t>
          </a:r>
          <a:endParaRPr lang="ru-RU" b="1" dirty="0"/>
        </a:p>
      </dgm:t>
    </dgm:pt>
    <dgm:pt modelId="{863EAB1C-C4A4-4876-B8CB-305AB0892D9B}" type="parTrans" cxnId="{F7634C39-B215-4E95-923F-E637FDC2B6AC}">
      <dgm:prSet/>
      <dgm:spPr/>
      <dgm:t>
        <a:bodyPr/>
        <a:lstStyle/>
        <a:p>
          <a:endParaRPr lang="ru-RU"/>
        </a:p>
      </dgm:t>
    </dgm:pt>
    <dgm:pt modelId="{65F9C68E-796C-458D-BE34-257358076B00}" type="sibTrans" cxnId="{F7634C39-B215-4E95-923F-E637FDC2B6AC}">
      <dgm:prSet/>
      <dgm:spPr/>
      <dgm:t>
        <a:bodyPr/>
        <a:lstStyle/>
        <a:p>
          <a:endParaRPr lang="ru-RU"/>
        </a:p>
      </dgm:t>
    </dgm:pt>
    <dgm:pt modelId="{EBECDF78-39FA-4EEB-B15A-9E778F241A37}">
      <dgm:prSet phldrT="[Текст]"/>
      <dgm:spPr/>
      <dgm:t>
        <a:bodyPr/>
        <a:lstStyle/>
        <a:p>
          <a:r>
            <a:rPr lang="ru-RU" b="1" dirty="0" smtClean="0"/>
            <a:t>эксплицитный</a:t>
          </a:r>
          <a:endParaRPr lang="ru-RU" b="1" dirty="0"/>
        </a:p>
      </dgm:t>
    </dgm:pt>
    <dgm:pt modelId="{B19ADBA4-1E92-4AA7-A93B-D00DEDD2746B}" type="parTrans" cxnId="{412C6D82-06A7-4195-812D-9B962C9DEC13}">
      <dgm:prSet/>
      <dgm:spPr/>
      <dgm:t>
        <a:bodyPr/>
        <a:lstStyle/>
        <a:p>
          <a:endParaRPr lang="ru-RU"/>
        </a:p>
      </dgm:t>
    </dgm:pt>
    <dgm:pt modelId="{EA31F9AC-A049-41F3-B7C7-A821BE08DA81}" type="sibTrans" cxnId="{412C6D82-06A7-4195-812D-9B962C9DEC13}">
      <dgm:prSet/>
      <dgm:spPr/>
      <dgm:t>
        <a:bodyPr/>
        <a:lstStyle/>
        <a:p>
          <a:endParaRPr lang="ru-RU"/>
        </a:p>
      </dgm:t>
    </dgm:pt>
    <dgm:pt modelId="{AC8C5318-045B-425F-BA62-143CAA6BCDBC}">
      <dgm:prSet phldrT="[Текст]"/>
      <dgm:spPr/>
      <dgm:t>
        <a:bodyPr/>
        <a:lstStyle/>
        <a:p>
          <a:r>
            <a:rPr lang="ru-RU" b="1" dirty="0" smtClean="0"/>
            <a:t>имплицитный</a:t>
          </a:r>
          <a:endParaRPr lang="ru-RU" b="1" dirty="0"/>
        </a:p>
      </dgm:t>
    </dgm:pt>
    <dgm:pt modelId="{50B578B7-00E8-4013-A0EA-484649FD98A3}" type="parTrans" cxnId="{65486964-03C4-4E86-AF71-37C47A695D0B}">
      <dgm:prSet/>
      <dgm:spPr/>
      <dgm:t>
        <a:bodyPr/>
        <a:lstStyle/>
        <a:p>
          <a:endParaRPr lang="ru-RU"/>
        </a:p>
      </dgm:t>
    </dgm:pt>
    <dgm:pt modelId="{F065F586-D5E1-4C2F-B283-FD1CF54D5787}" type="sibTrans" cxnId="{65486964-03C4-4E86-AF71-37C47A695D0B}">
      <dgm:prSet/>
      <dgm:spPr/>
      <dgm:t>
        <a:bodyPr/>
        <a:lstStyle/>
        <a:p>
          <a:endParaRPr lang="ru-RU"/>
        </a:p>
      </dgm:t>
    </dgm:pt>
    <dgm:pt modelId="{7D62E5EC-77D0-4E85-8D40-BC17F23C30DE}">
      <dgm:prSet phldrT="[Текст]"/>
      <dgm:spPr/>
      <dgm:t>
        <a:bodyPr/>
        <a:lstStyle/>
        <a:p>
          <a:r>
            <a:rPr lang="ru-RU" b="1" dirty="0" smtClean="0"/>
            <a:t>дифференцированный</a:t>
          </a:r>
          <a:endParaRPr lang="ru-RU" b="1" dirty="0"/>
        </a:p>
      </dgm:t>
    </dgm:pt>
    <dgm:pt modelId="{F90B21E5-4AB7-4B30-8FC5-FECEC36F0D20}" type="parTrans" cxnId="{8B578DD8-B5A1-4730-90B1-BA0C80FC4E18}">
      <dgm:prSet/>
      <dgm:spPr/>
      <dgm:t>
        <a:bodyPr/>
        <a:lstStyle/>
        <a:p>
          <a:endParaRPr lang="ru-RU"/>
        </a:p>
      </dgm:t>
    </dgm:pt>
    <dgm:pt modelId="{051E8D29-326B-437D-A7DE-DEE48F298F76}" type="sibTrans" cxnId="{8B578DD8-B5A1-4730-90B1-BA0C80FC4E18}">
      <dgm:prSet/>
      <dgm:spPr/>
      <dgm:t>
        <a:bodyPr/>
        <a:lstStyle/>
        <a:p>
          <a:endParaRPr lang="ru-RU"/>
        </a:p>
      </dgm:t>
    </dgm:pt>
    <dgm:pt modelId="{4477B4A8-DB6F-4667-948C-0D5FC1C31692}" type="asst">
      <dgm:prSet/>
      <dgm:spPr/>
      <dgm:t>
        <a:bodyPr/>
        <a:lstStyle/>
        <a:p>
          <a:r>
            <a:rPr lang="ru-RU" b="1" dirty="0" smtClean="0"/>
            <a:t>дедуктивный</a:t>
          </a:r>
          <a:endParaRPr lang="ru-RU" b="1" dirty="0"/>
        </a:p>
      </dgm:t>
    </dgm:pt>
    <dgm:pt modelId="{9FCA2387-2654-4ACE-9E4F-C627452DDCC9}" type="parTrans" cxnId="{158D261C-5127-45FD-8ECA-8174A4D753BB}">
      <dgm:prSet/>
      <dgm:spPr/>
      <dgm:t>
        <a:bodyPr/>
        <a:lstStyle/>
        <a:p>
          <a:endParaRPr lang="ru-RU"/>
        </a:p>
      </dgm:t>
    </dgm:pt>
    <dgm:pt modelId="{D3B64693-C22F-4CB3-ACEC-939881312EFD}" type="sibTrans" cxnId="{158D261C-5127-45FD-8ECA-8174A4D753BB}">
      <dgm:prSet/>
      <dgm:spPr/>
      <dgm:t>
        <a:bodyPr/>
        <a:lstStyle/>
        <a:p>
          <a:endParaRPr lang="ru-RU"/>
        </a:p>
      </dgm:t>
    </dgm:pt>
    <dgm:pt modelId="{E46F0A4D-04FF-4D67-AE91-36F309672BB5}" type="asst">
      <dgm:prSet/>
      <dgm:spPr/>
      <dgm:t>
        <a:bodyPr/>
        <a:lstStyle/>
        <a:p>
          <a:r>
            <a:rPr lang="ru-RU" b="1" dirty="0" smtClean="0"/>
            <a:t>индуктивный</a:t>
          </a:r>
          <a:endParaRPr lang="ru-RU" b="1" dirty="0"/>
        </a:p>
      </dgm:t>
    </dgm:pt>
    <dgm:pt modelId="{1A898A11-471E-4AE2-B2AC-15537B2AF6DA}" type="parTrans" cxnId="{4525893C-FD52-4728-BE73-A649C544AEFB}">
      <dgm:prSet/>
      <dgm:spPr/>
      <dgm:t>
        <a:bodyPr/>
        <a:lstStyle/>
        <a:p>
          <a:endParaRPr lang="ru-RU"/>
        </a:p>
      </dgm:t>
    </dgm:pt>
    <dgm:pt modelId="{7FE42E1B-DC55-4813-9F88-628E9EECAD29}" type="sibTrans" cxnId="{4525893C-FD52-4728-BE73-A649C544AEFB}">
      <dgm:prSet/>
      <dgm:spPr/>
      <dgm:t>
        <a:bodyPr/>
        <a:lstStyle/>
        <a:p>
          <a:endParaRPr lang="ru-RU"/>
        </a:p>
      </dgm:t>
    </dgm:pt>
    <dgm:pt modelId="{21F16C58-1ED6-4A0B-80AC-EF67C4979091}" type="asst">
      <dgm:prSet/>
      <dgm:spPr/>
      <dgm:t>
        <a:bodyPr/>
        <a:lstStyle/>
        <a:p>
          <a:r>
            <a:rPr lang="ru-RU" b="1" dirty="0" smtClean="0"/>
            <a:t>ситуативный</a:t>
          </a:r>
          <a:endParaRPr lang="ru-RU" b="1" dirty="0"/>
        </a:p>
      </dgm:t>
    </dgm:pt>
    <dgm:pt modelId="{6CEA5256-519C-42CB-94BC-0632CE2CFABF}" type="parTrans" cxnId="{6738FC42-4BE8-4B7C-905C-04972C7267C9}">
      <dgm:prSet/>
      <dgm:spPr/>
      <dgm:t>
        <a:bodyPr/>
        <a:lstStyle/>
        <a:p>
          <a:endParaRPr lang="ru-RU"/>
        </a:p>
      </dgm:t>
    </dgm:pt>
    <dgm:pt modelId="{8AECFBC0-84DE-4D8B-8380-D94E732D4596}" type="sibTrans" cxnId="{6738FC42-4BE8-4B7C-905C-04972C7267C9}">
      <dgm:prSet/>
      <dgm:spPr/>
      <dgm:t>
        <a:bodyPr/>
        <a:lstStyle/>
        <a:p>
          <a:endParaRPr lang="ru-RU"/>
        </a:p>
      </dgm:t>
    </dgm:pt>
    <dgm:pt modelId="{71E4FC78-CB15-4711-8C74-7D8BB0446AB6}" type="asst">
      <dgm:prSet/>
      <dgm:spPr/>
      <dgm:t>
        <a:bodyPr/>
        <a:lstStyle/>
        <a:p>
          <a:r>
            <a:rPr lang="ru-RU" b="1" dirty="0" smtClean="0"/>
            <a:t>коммуникативный</a:t>
          </a:r>
          <a:endParaRPr lang="ru-RU" b="1" dirty="0"/>
        </a:p>
      </dgm:t>
    </dgm:pt>
    <dgm:pt modelId="{9531A975-A973-4567-895C-EB8E18510339}" type="parTrans" cxnId="{5071556B-E2C5-4C9D-B9BB-95DDCB0A630C}">
      <dgm:prSet/>
      <dgm:spPr/>
      <dgm:t>
        <a:bodyPr/>
        <a:lstStyle/>
        <a:p>
          <a:endParaRPr lang="ru-RU"/>
        </a:p>
      </dgm:t>
    </dgm:pt>
    <dgm:pt modelId="{31CD7C39-6A83-4CCB-9B34-58636CC65F33}" type="sibTrans" cxnId="{5071556B-E2C5-4C9D-B9BB-95DDCB0A630C}">
      <dgm:prSet/>
      <dgm:spPr/>
      <dgm:t>
        <a:bodyPr/>
        <a:lstStyle/>
        <a:p>
          <a:endParaRPr lang="ru-RU"/>
        </a:p>
      </dgm:t>
    </dgm:pt>
    <dgm:pt modelId="{1BCFCDD1-F5FB-4D32-B456-9831EE86620C}" type="pres">
      <dgm:prSet presAssocID="{9F7CEBB5-15C9-4BC6-9DC2-CF51401BFE1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C0A9A2-CE4D-45BD-B26A-4334B85CE103}" type="pres">
      <dgm:prSet presAssocID="{52D1E5C3-359B-4E89-8E18-8AA31C0A236C}" presName="hierRoot1" presStyleCnt="0">
        <dgm:presLayoutVars>
          <dgm:hierBranch val="init"/>
        </dgm:presLayoutVars>
      </dgm:prSet>
      <dgm:spPr/>
    </dgm:pt>
    <dgm:pt modelId="{6C6CE756-39E8-47AF-A4FD-624EC0CD32A0}" type="pres">
      <dgm:prSet presAssocID="{52D1E5C3-359B-4E89-8E18-8AA31C0A236C}" presName="rootComposite1" presStyleCnt="0"/>
      <dgm:spPr/>
    </dgm:pt>
    <dgm:pt modelId="{3038FD6C-BF9E-4888-B0E0-D4EB60B1131F}" type="pres">
      <dgm:prSet presAssocID="{52D1E5C3-359B-4E89-8E18-8AA31C0A236C}" presName="rootText1" presStyleLbl="node0" presStyleIdx="0" presStyleCnt="1" custScaleX="242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3DE2DB-C3A0-4FA0-B322-03673E9806B0}" type="pres">
      <dgm:prSet presAssocID="{52D1E5C3-359B-4E89-8E18-8AA31C0A236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4C49F7B-2DCD-4D98-BFEB-46B44D03EA6D}" type="pres">
      <dgm:prSet presAssocID="{52D1E5C3-359B-4E89-8E18-8AA31C0A236C}" presName="hierChild2" presStyleCnt="0"/>
      <dgm:spPr/>
    </dgm:pt>
    <dgm:pt modelId="{49841052-A095-4986-ACF2-09FF19601C68}" type="pres">
      <dgm:prSet presAssocID="{B19ADBA4-1E92-4AA7-A93B-D00DEDD2746B}" presName="Name37" presStyleLbl="parChTrans1D2" presStyleIdx="0" presStyleCnt="3"/>
      <dgm:spPr/>
      <dgm:t>
        <a:bodyPr/>
        <a:lstStyle/>
        <a:p>
          <a:endParaRPr lang="ru-RU"/>
        </a:p>
      </dgm:t>
    </dgm:pt>
    <dgm:pt modelId="{58E68101-FD42-45DC-A819-2F69F57D8104}" type="pres">
      <dgm:prSet presAssocID="{EBECDF78-39FA-4EEB-B15A-9E778F241A37}" presName="hierRoot2" presStyleCnt="0">
        <dgm:presLayoutVars>
          <dgm:hierBranch val="init"/>
        </dgm:presLayoutVars>
      </dgm:prSet>
      <dgm:spPr/>
    </dgm:pt>
    <dgm:pt modelId="{87269E35-7CE7-47B7-A5FB-649E7B1CD156}" type="pres">
      <dgm:prSet presAssocID="{EBECDF78-39FA-4EEB-B15A-9E778F241A37}" presName="rootComposite" presStyleCnt="0"/>
      <dgm:spPr/>
    </dgm:pt>
    <dgm:pt modelId="{F2C7C1F6-EF35-45DD-A0CA-3F0F60A94759}" type="pres">
      <dgm:prSet presAssocID="{EBECDF78-39FA-4EEB-B15A-9E778F241A3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BDEA2A-B8C5-483E-B5C1-D6EB12B1A63F}" type="pres">
      <dgm:prSet presAssocID="{EBECDF78-39FA-4EEB-B15A-9E778F241A37}" presName="rootConnector" presStyleLbl="node2" presStyleIdx="0" presStyleCnt="3"/>
      <dgm:spPr/>
      <dgm:t>
        <a:bodyPr/>
        <a:lstStyle/>
        <a:p>
          <a:endParaRPr lang="ru-RU"/>
        </a:p>
      </dgm:t>
    </dgm:pt>
    <dgm:pt modelId="{3EA0023F-0B1E-4859-AF3F-DDA9155D2E10}" type="pres">
      <dgm:prSet presAssocID="{EBECDF78-39FA-4EEB-B15A-9E778F241A37}" presName="hierChild4" presStyleCnt="0"/>
      <dgm:spPr/>
    </dgm:pt>
    <dgm:pt modelId="{A49B6829-F297-42CF-8C98-41A44EFF5FFF}" type="pres">
      <dgm:prSet presAssocID="{EBECDF78-39FA-4EEB-B15A-9E778F241A37}" presName="hierChild5" presStyleCnt="0"/>
      <dgm:spPr/>
    </dgm:pt>
    <dgm:pt modelId="{E9396426-C5DA-48E3-9DE3-A5FEA7F8C795}" type="pres">
      <dgm:prSet presAssocID="{9FCA2387-2654-4ACE-9E4F-C627452DDCC9}" presName="Name111" presStyleLbl="parChTrans1D3" presStyleIdx="0" presStyleCnt="4"/>
      <dgm:spPr/>
    </dgm:pt>
    <dgm:pt modelId="{65261CBC-2035-40BE-B546-378E79EC72EF}" type="pres">
      <dgm:prSet presAssocID="{4477B4A8-DB6F-4667-948C-0D5FC1C31692}" presName="hierRoot3" presStyleCnt="0">
        <dgm:presLayoutVars>
          <dgm:hierBranch val="init"/>
        </dgm:presLayoutVars>
      </dgm:prSet>
      <dgm:spPr/>
    </dgm:pt>
    <dgm:pt modelId="{5811EF4C-3B65-4CA2-A074-AAB32900E5D9}" type="pres">
      <dgm:prSet presAssocID="{4477B4A8-DB6F-4667-948C-0D5FC1C31692}" presName="rootComposite3" presStyleCnt="0"/>
      <dgm:spPr/>
    </dgm:pt>
    <dgm:pt modelId="{79C1C8D7-AE86-437B-9290-8C7248C20116}" type="pres">
      <dgm:prSet presAssocID="{4477B4A8-DB6F-4667-948C-0D5FC1C31692}" presName="rootText3" presStyleLbl="asst2" presStyleIdx="0" presStyleCnt="4">
        <dgm:presLayoutVars>
          <dgm:chPref val="3"/>
        </dgm:presLayoutVars>
      </dgm:prSet>
      <dgm:spPr/>
    </dgm:pt>
    <dgm:pt modelId="{718A29C3-D378-46E7-B20E-044D4F8B2E82}" type="pres">
      <dgm:prSet presAssocID="{4477B4A8-DB6F-4667-948C-0D5FC1C31692}" presName="rootConnector3" presStyleLbl="asst2" presStyleIdx="0" presStyleCnt="4"/>
      <dgm:spPr/>
    </dgm:pt>
    <dgm:pt modelId="{89FEC975-8E00-4F56-B56C-44E4368A8B24}" type="pres">
      <dgm:prSet presAssocID="{4477B4A8-DB6F-4667-948C-0D5FC1C31692}" presName="hierChild6" presStyleCnt="0"/>
      <dgm:spPr/>
    </dgm:pt>
    <dgm:pt modelId="{77EF1428-B41B-456B-99AE-407D87919B46}" type="pres">
      <dgm:prSet presAssocID="{4477B4A8-DB6F-4667-948C-0D5FC1C31692}" presName="hierChild7" presStyleCnt="0"/>
      <dgm:spPr/>
    </dgm:pt>
    <dgm:pt modelId="{CF8A5E5F-B3D7-4530-958B-CFD45C8CB779}" type="pres">
      <dgm:prSet presAssocID="{1A898A11-471E-4AE2-B2AC-15537B2AF6DA}" presName="Name111" presStyleLbl="parChTrans1D3" presStyleIdx="1" presStyleCnt="4"/>
      <dgm:spPr/>
    </dgm:pt>
    <dgm:pt modelId="{0431AE87-FFD8-4CFF-BE9B-A1AFCD744641}" type="pres">
      <dgm:prSet presAssocID="{E46F0A4D-04FF-4D67-AE91-36F309672BB5}" presName="hierRoot3" presStyleCnt="0">
        <dgm:presLayoutVars>
          <dgm:hierBranch val="init"/>
        </dgm:presLayoutVars>
      </dgm:prSet>
      <dgm:spPr/>
    </dgm:pt>
    <dgm:pt modelId="{16C09988-454E-4FC6-9B79-965229B5F94A}" type="pres">
      <dgm:prSet presAssocID="{E46F0A4D-04FF-4D67-AE91-36F309672BB5}" presName="rootComposite3" presStyleCnt="0"/>
      <dgm:spPr/>
    </dgm:pt>
    <dgm:pt modelId="{41E73409-F8CD-4D83-AF11-AEA69A3A8661}" type="pres">
      <dgm:prSet presAssocID="{E46F0A4D-04FF-4D67-AE91-36F309672BB5}" presName="rootText3" presStyleLbl="asst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6CE129-225B-4FEE-A1ED-86C9E1AA8694}" type="pres">
      <dgm:prSet presAssocID="{E46F0A4D-04FF-4D67-AE91-36F309672BB5}" presName="rootConnector3" presStyleLbl="asst2" presStyleIdx="1" presStyleCnt="4"/>
      <dgm:spPr/>
    </dgm:pt>
    <dgm:pt modelId="{72EB3FBD-AC25-4F3E-B87E-A1390BF65C1D}" type="pres">
      <dgm:prSet presAssocID="{E46F0A4D-04FF-4D67-AE91-36F309672BB5}" presName="hierChild6" presStyleCnt="0"/>
      <dgm:spPr/>
    </dgm:pt>
    <dgm:pt modelId="{DF804E26-5013-40B1-9C44-B89A2A7B06F0}" type="pres">
      <dgm:prSet presAssocID="{E46F0A4D-04FF-4D67-AE91-36F309672BB5}" presName="hierChild7" presStyleCnt="0"/>
      <dgm:spPr/>
    </dgm:pt>
    <dgm:pt modelId="{F842147D-6024-4769-B3C6-4D928BAAA43D}" type="pres">
      <dgm:prSet presAssocID="{50B578B7-00E8-4013-A0EA-484649FD98A3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182DD00-C843-4B7E-B96C-8766401E3FE6}" type="pres">
      <dgm:prSet presAssocID="{AC8C5318-045B-425F-BA62-143CAA6BCDBC}" presName="hierRoot2" presStyleCnt="0">
        <dgm:presLayoutVars>
          <dgm:hierBranch val="init"/>
        </dgm:presLayoutVars>
      </dgm:prSet>
      <dgm:spPr/>
    </dgm:pt>
    <dgm:pt modelId="{207773F9-846F-4FED-9D28-B922273C25C1}" type="pres">
      <dgm:prSet presAssocID="{AC8C5318-045B-425F-BA62-143CAA6BCDBC}" presName="rootComposite" presStyleCnt="0"/>
      <dgm:spPr/>
    </dgm:pt>
    <dgm:pt modelId="{452324CA-E58C-4D0E-9296-F6A8C032915B}" type="pres">
      <dgm:prSet presAssocID="{AC8C5318-045B-425F-BA62-143CAA6BCDB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E7B79C-2280-43C3-8EFD-FF0CDD152C61}" type="pres">
      <dgm:prSet presAssocID="{AC8C5318-045B-425F-BA62-143CAA6BCDBC}" presName="rootConnector" presStyleLbl="node2" presStyleIdx="1" presStyleCnt="3"/>
      <dgm:spPr/>
      <dgm:t>
        <a:bodyPr/>
        <a:lstStyle/>
        <a:p>
          <a:endParaRPr lang="ru-RU"/>
        </a:p>
      </dgm:t>
    </dgm:pt>
    <dgm:pt modelId="{7EA621B8-FCA2-4D6C-A255-88684174A793}" type="pres">
      <dgm:prSet presAssocID="{AC8C5318-045B-425F-BA62-143CAA6BCDBC}" presName="hierChild4" presStyleCnt="0"/>
      <dgm:spPr/>
    </dgm:pt>
    <dgm:pt modelId="{8247865E-C0D8-4BF6-B96B-61D497D79444}" type="pres">
      <dgm:prSet presAssocID="{AC8C5318-045B-425F-BA62-143CAA6BCDBC}" presName="hierChild5" presStyleCnt="0"/>
      <dgm:spPr/>
    </dgm:pt>
    <dgm:pt modelId="{BC1CA681-8D8F-4FCC-ACA4-D772A4EB8153}" type="pres">
      <dgm:prSet presAssocID="{6CEA5256-519C-42CB-94BC-0632CE2CFABF}" presName="Name111" presStyleLbl="parChTrans1D3" presStyleIdx="2" presStyleCnt="4"/>
      <dgm:spPr/>
    </dgm:pt>
    <dgm:pt modelId="{0F783182-B21F-4BEB-B948-3FDF593DD806}" type="pres">
      <dgm:prSet presAssocID="{21F16C58-1ED6-4A0B-80AC-EF67C4979091}" presName="hierRoot3" presStyleCnt="0">
        <dgm:presLayoutVars>
          <dgm:hierBranch val="init"/>
        </dgm:presLayoutVars>
      </dgm:prSet>
      <dgm:spPr/>
    </dgm:pt>
    <dgm:pt modelId="{62F09563-66D9-464F-A19A-8BC6B3C301EF}" type="pres">
      <dgm:prSet presAssocID="{21F16C58-1ED6-4A0B-80AC-EF67C4979091}" presName="rootComposite3" presStyleCnt="0"/>
      <dgm:spPr/>
    </dgm:pt>
    <dgm:pt modelId="{346D503C-46D3-4996-9BA5-E35CF3CCB586}" type="pres">
      <dgm:prSet presAssocID="{21F16C58-1ED6-4A0B-80AC-EF67C4979091}" presName="rootText3" presStyleLbl="asst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A5C7AE-7E70-4B90-9F90-270C091F12DB}" type="pres">
      <dgm:prSet presAssocID="{21F16C58-1ED6-4A0B-80AC-EF67C4979091}" presName="rootConnector3" presStyleLbl="asst2" presStyleIdx="2" presStyleCnt="4"/>
      <dgm:spPr/>
    </dgm:pt>
    <dgm:pt modelId="{82635BEE-0100-48F3-A628-AB46174E3DCA}" type="pres">
      <dgm:prSet presAssocID="{21F16C58-1ED6-4A0B-80AC-EF67C4979091}" presName="hierChild6" presStyleCnt="0"/>
      <dgm:spPr/>
    </dgm:pt>
    <dgm:pt modelId="{F4C2643C-3448-499F-8D87-1490BA54E257}" type="pres">
      <dgm:prSet presAssocID="{21F16C58-1ED6-4A0B-80AC-EF67C4979091}" presName="hierChild7" presStyleCnt="0"/>
      <dgm:spPr/>
    </dgm:pt>
    <dgm:pt modelId="{17F12858-C064-4C22-A124-141F77DEB19F}" type="pres">
      <dgm:prSet presAssocID="{9531A975-A973-4567-895C-EB8E18510339}" presName="Name111" presStyleLbl="parChTrans1D3" presStyleIdx="3" presStyleCnt="4"/>
      <dgm:spPr/>
    </dgm:pt>
    <dgm:pt modelId="{077C7CDF-EC4F-4838-B44F-EFE18566675B}" type="pres">
      <dgm:prSet presAssocID="{71E4FC78-CB15-4711-8C74-7D8BB0446AB6}" presName="hierRoot3" presStyleCnt="0">
        <dgm:presLayoutVars>
          <dgm:hierBranch val="init"/>
        </dgm:presLayoutVars>
      </dgm:prSet>
      <dgm:spPr/>
    </dgm:pt>
    <dgm:pt modelId="{5A614740-AEF5-47B1-888A-D8EFD3EF15D1}" type="pres">
      <dgm:prSet presAssocID="{71E4FC78-CB15-4711-8C74-7D8BB0446AB6}" presName="rootComposite3" presStyleCnt="0"/>
      <dgm:spPr/>
    </dgm:pt>
    <dgm:pt modelId="{30E11C57-B616-44B6-A82B-A2EA096ACA6A}" type="pres">
      <dgm:prSet presAssocID="{71E4FC78-CB15-4711-8C74-7D8BB0446AB6}" presName="rootText3" presStyleLbl="asst2" presStyleIdx="3" presStyleCnt="4">
        <dgm:presLayoutVars>
          <dgm:chPref val="3"/>
        </dgm:presLayoutVars>
      </dgm:prSet>
      <dgm:spPr/>
    </dgm:pt>
    <dgm:pt modelId="{F49FB23F-A442-4D21-87C2-D8A131AF9A8F}" type="pres">
      <dgm:prSet presAssocID="{71E4FC78-CB15-4711-8C74-7D8BB0446AB6}" presName="rootConnector3" presStyleLbl="asst2" presStyleIdx="3" presStyleCnt="4"/>
      <dgm:spPr/>
    </dgm:pt>
    <dgm:pt modelId="{4497C454-09FE-4B50-98F8-C94D56E0CD3F}" type="pres">
      <dgm:prSet presAssocID="{71E4FC78-CB15-4711-8C74-7D8BB0446AB6}" presName="hierChild6" presStyleCnt="0"/>
      <dgm:spPr/>
    </dgm:pt>
    <dgm:pt modelId="{2BC53AC2-75F4-4465-8389-DBA66789B283}" type="pres">
      <dgm:prSet presAssocID="{71E4FC78-CB15-4711-8C74-7D8BB0446AB6}" presName="hierChild7" presStyleCnt="0"/>
      <dgm:spPr/>
    </dgm:pt>
    <dgm:pt modelId="{1BB8D8D9-0D3B-4F65-9796-79615C979DDA}" type="pres">
      <dgm:prSet presAssocID="{F90B21E5-4AB7-4B30-8FC5-FECEC36F0D2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64284101-E11B-4DF9-BB0D-B1D68A1D53B6}" type="pres">
      <dgm:prSet presAssocID="{7D62E5EC-77D0-4E85-8D40-BC17F23C30DE}" presName="hierRoot2" presStyleCnt="0">
        <dgm:presLayoutVars>
          <dgm:hierBranch val="init"/>
        </dgm:presLayoutVars>
      </dgm:prSet>
      <dgm:spPr/>
    </dgm:pt>
    <dgm:pt modelId="{F20BF2FD-B310-46A8-A900-382E0031992F}" type="pres">
      <dgm:prSet presAssocID="{7D62E5EC-77D0-4E85-8D40-BC17F23C30DE}" presName="rootComposite" presStyleCnt="0"/>
      <dgm:spPr/>
    </dgm:pt>
    <dgm:pt modelId="{E91C319C-A2F0-40C7-91D1-5337451FED46}" type="pres">
      <dgm:prSet presAssocID="{7D62E5EC-77D0-4E85-8D40-BC17F23C30D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9BD898-A9C5-4360-9050-C9E32807B957}" type="pres">
      <dgm:prSet presAssocID="{7D62E5EC-77D0-4E85-8D40-BC17F23C30DE}" presName="rootConnector" presStyleLbl="node2" presStyleIdx="2" presStyleCnt="3"/>
      <dgm:spPr/>
      <dgm:t>
        <a:bodyPr/>
        <a:lstStyle/>
        <a:p>
          <a:endParaRPr lang="ru-RU"/>
        </a:p>
      </dgm:t>
    </dgm:pt>
    <dgm:pt modelId="{118850BA-0E0C-458C-991C-F1AD4D94F33E}" type="pres">
      <dgm:prSet presAssocID="{7D62E5EC-77D0-4E85-8D40-BC17F23C30DE}" presName="hierChild4" presStyleCnt="0"/>
      <dgm:spPr/>
    </dgm:pt>
    <dgm:pt modelId="{DD0117E2-43D7-4D03-98D7-C045562E1FC6}" type="pres">
      <dgm:prSet presAssocID="{7D62E5EC-77D0-4E85-8D40-BC17F23C30DE}" presName="hierChild5" presStyleCnt="0"/>
      <dgm:spPr/>
    </dgm:pt>
    <dgm:pt modelId="{5E8C72FA-F87B-4108-B1E4-0150EEEA1557}" type="pres">
      <dgm:prSet presAssocID="{52D1E5C3-359B-4E89-8E18-8AA31C0A236C}" presName="hierChild3" presStyleCnt="0"/>
      <dgm:spPr/>
    </dgm:pt>
  </dgm:ptLst>
  <dgm:cxnLst>
    <dgm:cxn modelId="{F7634C39-B215-4E95-923F-E637FDC2B6AC}" srcId="{9F7CEBB5-15C9-4BC6-9DC2-CF51401BFE19}" destId="{52D1E5C3-359B-4E89-8E18-8AA31C0A236C}" srcOrd="0" destOrd="0" parTransId="{863EAB1C-C4A4-4876-B8CB-305AB0892D9B}" sibTransId="{65F9C68E-796C-458D-BE34-257358076B00}"/>
    <dgm:cxn modelId="{28A5E752-A4C3-4E4C-9FA8-79D7B770B643}" type="presOf" srcId="{EBECDF78-39FA-4EEB-B15A-9E778F241A37}" destId="{39BDEA2A-B8C5-483E-B5C1-D6EB12B1A63F}" srcOrd="1" destOrd="0" presId="urn:microsoft.com/office/officeart/2005/8/layout/orgChart1"/>
    <dgm:cxn modelId="{6738FC42-4BE8-4B7C-905C-04972C7267C9}" srcId="{AC8C5318-045B-425F-BA62-143CAA6BCDBC}" destId="{21F16C58-1ED6-4A0B-80AC-EF67C4979091}" srcOrd="0" destOrd="0" parTransId="{6CEA5256-519C-42CB-94BC-0632CE2CFABF}" sibTransId="{8AECFBC0-84DE-4D8B-8380-D94E732D4596}"/>
    <dgm:cxn modelId="{412C6D82-06A7-4195-812D-9B962C9DEC13}" srcId="{52D1E5C3-359B-4E89-8E18-8AA31C0A236C}" destId="{EBECDF78-39FA-4EEB-B15A-9E778F241A37}" srcOrd="0" destOrd="0" parTransId="{B19ADBA4-1E92-4AA7-A93B-D00DEDD2746B}" sibTransId="{EA31F9AC-A049-41F3-B7C7-A821BE08DA81}"/>
    <dgm:cxn modelId="{EEB65D23-E646-476D-8444-400EC9C63E2D}" type="presOf" srcId="{EBECDF78-39FA-4EEB-B15A-9E778F241A37}" destId="{F2C7C1F6-EF35-45DD-A0CA-3F0F60A94759}" srcOrd="0" destOrd="0" presId="urn:microsoft.com/office/officeart/2005/8/layout/orgChart1"/>
    <dgm:cxn modelId="{624C64B3-B46C-44A2-92A6-C1BBB894AC53}" type="presOf" srcId="{9F7CEBB5-15C9-4BC6-9DC2-CF51401BFE19}" destId="{1BCFCDD1-F5FB-4D32-B456-9831EE86620C}" srcOrd="0" destOrd="0" presId="urn:microsoft.com/office/officeart/2005/8/layout/orgChart1"/>
    <dgm:cxn modelId="{5071556B-E2C5-4C9D-B9BB-95DDCB0A630C}" srcId="{AC8C5318-045B-425F-BA62-143CAA6BCDBC}" destId="{71E4FC78-CB15-4711-8C74-7D8BB0446AB6}" srcOrd="1" destOrd="0" parTransId="{9531A975-A973-4567-895C-EB8E18510339}" sibTransId="{31CD7C39-6A83-4CCB-9B34-58636CC65F33}"/>
    <dgm:cxn modelId="{B85E3F77-E0F9-43E7-8FF3-8DE3F4F1B45E}" type="presOf" srcId="{1A898A11-471E-4AE2-B2AC-15537B2AF6DA}" destId="{CF8A5E5F-B3D7-4530-958B-CFD45C8CB779}" srcOrd="0" destOrd="0" presId="urn:microsoft.com/office/officeart/2005/8/layout/orgChart1"/>
    <dgm:cxn modelId="{506220E5-C9F2-49DF-92EE-45F04F6F5CE2}" type="presOf" srcId="{7D62E5EC-77D0-4E85-8D40-BC17F23C30DE}" destId="{CE9BD898-A9C5-4360-9050-C9E32807B957}" srcOrd="1" destOrd="0" presId="urn:microsoft.com/office/officeart/2005/8/layout/orgChart1"/>
    <dgm:cxn modelId="{2C126980-13A0-47B5-AE82-672ACFD95995}" type="presOf" srcId="{21F16C58-1ED6-4A0B-80AC-EF67C4979091}" destId="{346D503C-46D3-4996-9BA5-E35CF3CCB586}" srcOrd="0" destOrd="0" presId="urn:microsoft.com/office/officeart/2005/8/layout/orgChart1"/>
    <dgm:cxn modelId="{38718864-6152-42FD-BD09-514167AB9A00}" type="presOf" srcId="{B19ADBA4-1E92-4AA7-A93B-D00DEDD2746B}" destId="{49841052-A095-4986-ACF2-09FF19601C68}" srcOrd="0" destOrd="0" presId="urn:microsoft.com/office/officeart/2005/8/layout/orgChart1"/>
    <dgm:cxn modelId="{D0E101DA-323C-4297-B8D0-03B5F1696686}" type="presOf" srcId="{21F16C58-1ED6-4A0B-80AC-EF67C4979091}" destId="{8BA5C7AE-7E70-4B90-9F90-270C091F12DB}" srcOrd="1" destOrd="0" presId="urn:microsoft.com/office/officeart/2005/8/layout/orgChart1"/>
    <dgm:cxn modelId="{158D261C-5127-45FD-8ECA-8174A4D753BB}" srcId="{EBECDF78-39FA-4EEB-B15A-9E778F241A37}" destId="{4477B4A8-DB6F-4667-948C-0D5FC1C31692}" srcOrd="0" destOrd="0" parTransId="{9FCA2387-2654-4ACE-9E4F-C627452DDCC9}" sibTransId="{D3B64693-C22F-4CB3-ACEC-939881312EFD}"/>
    <dgm:cxn modelId="{E745CFAA-DB3B-40CF-934A-9B69E2F10433}" type="presOf" srcId="{AC8C5318-045B-425F-BA62-143CAA6BCDBC}" destId="{452324CA-E58C-4D0E-9296-F6A8C032915B}" srcOrd="0" destOrd="0" presId="urn:microsoft.com/office/officeart/2005/8/layout/orgChart1"/>
    <dgm:cxn modelId="{B5D61B91-2ABC-4BD8-AF8D-F31BCA3CC2F6}" type="presOf" srcId="{AC8C5318-045B-425F-BA62-143CAA6BCDBC}" destId="{ABE7B79C-2280-43C3-8EFD-FF0CDD152C61}" srcOrd="1" destOrd="0" presId="urn:microsoft.com/office/officeart/2005/8/layout/orgChart1"/>
    <dgm:cxn modelId="{94A438C9-8B2E-4C10-B41D-A9FB9C2DABCC}" type="presOf" srcId="{52D1E5C3-359B-4E89-8E18-8AA31C0A236C}" destId="{113DE2DB-C3A0-4FA0-B322-03673E9806B0}" srcOrd="1" destOrd="0" presId="urn:microsoft.com/office/officeart/2005/8/layout/orgChart1"/>
    <dgm:cxn modelId="{EE764D6B-D43F-4E76-9896-CCD3F22DF71D}" type="presOf" srcId="{4477B4A8-DB6F-4667-948C-0D5FC1C31692}" destId="{718A29C3-D378-46E7-B20E-044D4F8B2E82}" srcOrd="1" destOrd="0" presId="urn:microsoft.com/office/officeart/2005/8/layout/orgChart1"/>
    <dgm:cxn modelId="{4668D3F9-4EDA-463F-8514-CF633054DB33}" type="presOf" srcId="{6CEA5256-519C-42CB-94BC-0632CE2CFABF}" destId="{BC1CA681-8D8F-4FCC-ACA4-D772A4EB8153}" srcOrd="0" destOrd="0" presId="urn:microsoft.com/office/officeart/2005/8/layout/orgChart1"/>
    <dgm:cxn modelId="{4A7EE0CF-B884-40A8-9C4A-207BA65118CC}" type="presOf" srcId="{F90B21E5-4AB7-4B30-8FC5-FECEC36F0D20}" destId="{1BB8D8D9-0D3B-4F65-9796-79615C979DDA}" srcOrd="0" destOrd="0" presId="urn:microsoft.com/office/officeart/2005/8/layout/orgChart1"/>
    <dgm:cxn modelId="{FB7C0435-888E-40AB-BA3A-32A4C603DFEC}" type="presOf" srcId="{9FCA2387-2654-4ACE-9E4F-C627452DDCC9}" destId="{E9396426-C5DA-48E3-9DE3-A5FEA7F8C795}" srcOrd="0" destOrd="0" presId="urn:microsoft.com/office/officeart/2005/8/layout/orgChart1"/>
    <dgm:cxn modelId="{6D1890A4-357F-4561-A4BB-1FD8CFC3491E}" type="presOf" srcId="{E46F0A4D-04FF-4D67-AE91-36F309672BB5}" destId="{416CE129-225B-4FEE-A1ED-86C9E1AA8694}" srcOrd="1" destOrd="0" presId="urn:microsoft.com/office/officeart/2005/8/layout/orgChart1"/>
    <dgm:cxn modelId="{5DB1291A-1643-41A4-A579-1C15AAFF6A77}" type="presOf" srcId="{71E4FC78-CB15-4711-8C74-7D8BB0446AB6}" destId="{F49FB23F-A442-4D21-87C2-D8A131AF9A8F}" srcOrd="1" destOrd="0" presId="urn:microsoft.com/office/officeart/2005/8/layout/orgChart1"/>
    <dgm:cxn modelId="{65486964-03C4-4E86-AF71-37C47A695D0B}" srcId="{52D1E5C3-359B-4E89-8E18-8AA31C0A236C}" destId="{AC8C5318-045B-425F-BA62-143CAA6BCDBC}" srcOrd="1" destOrd="0" parTransId="{50B578B7-00E8-4013-A0EA-484649FD98A3}" sibTransId="{F065F586-D5E1-4C2F-B283-FD1CF54D5787}"/>
    <dgm:cxn modelId="{4525893C-FD52-4728-BE73-A649C544AEFB}" srcId="{EBECDF78-39FA-4EEB-B15A-9E778F241A37}" destId="{E46F0A4D-04FF-4D67-AE91-36F309672BB5}" srcOrd="1" destOrd="0" parTransId="{1A898A11-471E-4AE2-B2AC-15537B2AF6DA}" sibTransId="{7FE42E1B-DC55-4813-9F88-628E9EECAD29}"/>
    <dgm:cxn modelId="{1E7E8F6A-F27B-4C08-8279-D733D72724B8}" type="presOf" srcId="{4477B4A8-DB6F-4667-948C-0D5FC1C31692}" destId="{79C1C8D7-AE86-437B-9290-8C7248C20116}" srcOrd="0" destOrd="0" presId="urn:microsoft.com/office/officeart/2005/8/layout/orgChart1"/>
    <dgm:cxn modelId="{053B2F3B-377A-46F6-9568-57B9FC96FC75}" type="presOf" srcId="{9531A975-A973-4567-895C-EB8E18510339}" destId="{17F12858-C064-4C22-A124-141F77DEB19F}" srcOrd="0" destOrd="0" presId="urn:microsoft.com/office/officeart/2005/8/layout/orgChart1"/>
    <dgm:cxn modelId="{8B578DD8-B5A1-4730-90B1-BA0C80FC4E18}" srcId="{52D1E5C3-359B-4E89-8E18-8AA31C0A236C}" destId="{7D62E5EC-77D0-4E85-8D40-BC17F23C30DE}" srcOrd="2" destOrd="0" parTransId="{F90B21E5-4AB7-4B30-8FC5-FECEC36F0D20}" sibTransId="{051E8D29-326B-437D-A7DE-DEE48F298F76}"/>
    <dgm:cxn modelId="{7C96E574-E27B-4D1E-A190-9E437653E313}" type="presOf" srcId="{7D62E5EC-77D0-4E85-8D40-BC17F23C30DE}" destId="{E91C319C-A2F0-40C7-91D1-5337451FED46}" srcOrd="0" destOrd="0" presId="urn:microsoft.com/office/officeart/2005/8/layout/orgChart1"/>
    <dgm:cxn modelId="{2D789753-6C45-4FCC-B3B2-944941927D33}" type="presOf" srcId="{52D1E5C3-359B-4E89-8E18-8AA31C0A236C}" destId="{3038FD6C-BF9E-4888-B0E0-D4EB60B1131F}" srcOrd="0" destOrd="0" presId="urn:microsoft.com/office/officeart/2005/8/layout/orgChart1"/>
    <dgm:cxn modelId="{6665B3AC-80C2-4D3E-B77A-8A3520D4CA0F}" type="presOf" srcId="{50B578B7-00E8-4013-A0EA-484649FD98A3}" destId="{F842147D-6024-4769-B3C6-4D928BAAA43D}" srcOrd="0" destOrd="0" presId="urn:microsoft.com/office/officeart/2005/8/layout/orgChart1"/>
    <dgm:cxn modelId="{3514172D-0875-47A3-8E82-A2782920F23A}" type="presOf" srcId="{E46F0A4D-04FF-4D67-AE91-36F309672BB5}" destId="{41E73409-F8CD-4D83-AF11-AEA69A3A8661}" srcOrd="0" destOrd="0" presId="urn:microsoft.com/office/officeart/2005/8/layout/orgChart1"/>
    <dgm:cxn modelId="{8231EB9D-01F0-4CEA-BC36-D47D2C2B30A0}" type="presOf" srcId="{71E4FC78-CB15-4711-8C74-7D8BB0446AB6}" destId="{30E11C57-B616-44B6-A82B-A2EA096ACA6A}" srcOrd="0" destOrd="0" presId="urn:microsoft.com/office/officeart/2005/8/layout/orgChart1"/>
    <dgm:cxn modelId="{A1E6A449-2CCF-4F5F-99B0-DECB6D4950B3}" type="presParOf" srcId="{1BCFCDD1-F5FB-4D32-B456-9831EE86620C}" destId="{1AC0A9A2-CE4D-45BD-B26A-4334B85CE103}" srcOrd="0" destOrd="0" presId="urn:microsoft.com/office/officeart/2005/8/layout/orgChart1"/>
    <dgm:cxn modelId="{B32FDA72-1D93-4C7F-ACF6-7D828136B58F}" type="presParOf" srcId="{1AC0A9A2-CE4D-45BD-B26A-4334B85CE103}" destId="{6C6CE756-39E8-47AF-A4FD-624EC0CD32A0}" srcOrd="0" destOrd="0" presId="urn:microsoft.com/office/officeart/2005/8/layout/orgChart1"/>
    <dgm:cxn modelId="{8ADEE02B-73E8-4114-8DB0-E22138F61D42}" type="presParOf" srcId="{6C6CE756-39E8-47AF-A4FD-624EC0CD32A0}" destId="{3038FD6C-BF9E-4888-B0E0-D4EB60B1131F}" srcOrd="0" destOrd="0" presId="urn:microsoft.com/office/officeart/2005/8/layout/orgChart1"/>
    <dgm:cxn modelId="{053254F6-D3DA-4CDB-955C-5FFEB0FC4F7A}" type="presParOf" srcId="{6C6CE756-39E8-47AF-A4FD-624EC0CD32A0}" destId="{113DE2DB-C3A0-4FA0-B322-03673E9806B0}" srcOrd="1" destOrd="0" presId="urn:microsoft.com/office/officeart/2005/8/layout/orgChart1"/>
    <dgm:cxn modelId="{37F090DA-02C1-48F7-AD01-A16CAA0205B2}" type="presParOf" srcId="{1AC0A9A2-CE4D-45BD-B26A-4334B85CE103}" destId="{C4C49F7B-2DCD-4D98-BFEB-46B44D03EA6D}" srcOrd="1" destOrd="0" presId="urn:microsoft.com/office/officeart/2005/8/layout/orgChart1"/>
    <dgm:cxn modelId="{7495039C-E2E9-4EE9-AED6-18B8F6F7E6E7}" type="presParOf" srcId="{C4C49F7B-2DCD-4D98-BFEB-46B44D03EA6D}" destId="{49841052-A095-4986-ACF2-09FF19601C68}" srcOrd="0" destOrd="0" presId="urn:microsoft.com/office/officeart/2005/8/layout/orgChart1"/>
    <dgm:cxn modelId="{9027F5A0-9EA7-4DA9-855D-C57DC87442D1}" type="presParOf" srcId="{C4C49F7B-2DCD-4D98-BFEB-46B44D03EA6D}" destId="{58E68101-FD42-45DC-A819-2F69F57D8104}" srcOrd="1" destOrd="0" presId="urn:microsoft.com/office/officeart/2005/8/layout/orgChart1"/>
    <dgm:cxn modelId="{4B05D9DF-3DFC-40D2-9FC5-F3A089F59B70}" type="presParOf" srcId="{58E68101-FD42-45DC-A819-2F69F57D8104}" destId="{87269E35-7CE7-47B7-A5FB-649E7B1CD156}" srcOrd="0" destOrd="0" presId="urn:microsoft.com/office/officeart/2005/8/layout/orgChart1"/>
    <dgm:cxn modelId="{3B7DF4C1-E2EE-4705-AF7C-1D92E96DFE1F}" type="presParOf" srcId="{87269E35-7CE7-47B7-A5FB-649E7B1CD156}" destId="{F2C7C1F6-EF35-45DD-A0CA-3F0F60A94759}" srcOrd="0" destOrd="0" presId="urn:microsoft.com/office/officeart/2005/8/layout/orgChart1"/>
    <dgm:cxn modelId="{69F59B92-FF71-43E7-8EE1-687F83230D8F}" type="presParOf" srcId="{87269E35-7CE7-47B7-A5FB-649E7B1CD156}" destId="{39BDEA2A-B8C5-483E-B5C1-D6EB12B1A63F}" srcOrd="1" destOrd="0" presId="urn:microsoft.com/office/officeart/2005/8/layout/orgChart1"/>
    <dgm:cxn modelId="{3E953F7F-EC78-436E-A355-F2FF2891A70B}" type="presParOf" srcId="{58E68101-FD42-45DC-A819-2F69F57D8104}" destId="{3EA0023F-0B1E-4859-AF3F-DDA9155D2E10}" srcOrd="1" destOrd="0" presId="urn:microsoft.com/office/officeart/2005/8/layout/orgChart1"/>
    <dgm:cxn modelId="{1BC09150-D52F-4691-A13F-BDC79BB4CD76}" type="presParOf" srcId="{58E68101-FD42-45DC-A819-2F69F57D8104}" destId="{A49B6829-F297-42CF-8C98-41A44EFF5FFF}" srcOrd="2" destOrd="0" presId="urn:microsoft.com/office/officeart/2005/8/layout/orgChart1"/>
    <dgm:cxn modelId="{BC38E9A4-4C7D-41B0-9E8F-2761658DB7D4}" type="presParOf" srcId="{A49B6829-F297-42CF-8C98-41A44EFF5FFF}" destId="{E9396426-C5DA-48E3-9DE3-A5FEA7F8C795}" srcOrd="0" destOrd="0" presId="urn:microsoft.com/office/officeart/2005/8/layout/orgChart1"/>
    <dgm:cxn modelId="{565F0D80-F486-402F-B807-8FC5A6DDABDA}" type="presParOf" srcId="{A49B6829-F297-42CF-8C98-41A44EFF5FFF}" destId="{65261CBC-2035-40BE-B546-378E79EC72EF}" srcOrd="1" destOrd="0" presId="urn:microsoft.com/office/officeart/2005/8/layout/orgChart1"/>
    <dgm:cxn modelId="{18B9CBEB-D3CE-43DE-823C-0BB698F8E005}" type="presParOf" srcId="{65261CBC-2035-40BE-B546-378E79EC72EF}" destId="{5811EF4C-3B65-4CA2-A074-AAB32900E5D9}" srcOrd="0" destOrd="0" presId="urn:microsoft.com/office/officeart/2005/8/layout/orgChart1"/>
    <dgm:cxn modelId="{27F3132B-56B5-4BE7-A9F4-3FE4CFDC05ED}" type="presParOf" srcId="{5811EF4C-3B65-4CA2-A074-AAB32900E5D9}" destId="{79C1C8D7-AE86-437B-9290-8C7248C20116}" srcOrd="0" destOrd="0" presId="urn:microsoft.com/office/officeart/2005/8/layout/orgChart1"/>
    <dgm:cxn modelId="{442F61CD-30FF-4A2E-B74F-3F9FAB99988B}" type="presParOf" srcId="{5811EF4C-3B65-4CA2-A074-AAB32900E5D9}" destId="{718A29C3-D378-46E7-B20E-044D4F8B2E82}" srcOrd="1" destOrd="0" presId="urn:microsoft.com/office/officeart/2005/8/layout/orgChart1"/>
    <dgm:cxn modelId="{062E48E6-B54F-499C-A6E9-6AFC847DE7AE}" type="presParOf" srcId="{65261CBC-2035-40BE-B546-378E79EC72EF}" destId="{89FEC975-8E00-4F56-B56C-44E4368A8B24}" srcOrd="1" destOrd="0" presId="urn:microsoft.com/office/officeart/2005/8/layout/orgChart1"/>
    <dgm:cxn modelId="{E0EB66FF-7CBF-41EC-A79B-262A7ADD6AFC}" type="presParOf" srcId="{65261CBC-2035-40BE-B546-378E79EC72EF}" destId="{77EF1428-B41B-456B-99AE-407D87919B46}" srcOrd="2" destOrd="0" presId="urn:microsoft.com/office/officeart/2005/8/layout/orgChart1"/>
    <dgm:cxn modelId="{A3DC5B21-8CEC-401D-BA77-AA686A79EC25}" type="presParOf" srcId="{A49B6829-F297-42CF-8C98-41A44EFF5FFF}" destId="{CF8A5E5F-B3D7-4530-958B-CFD45C8CB779}" srcOrd="2" destOrd="0" presId="urn:microsoft.com/office/officeart/2005/8/layout/orgChart1"/>
    <dgm:cxn modelId="{C20FECD1-4435-416F-B561-248A87B235E8}" type="presParOf" srcId="{A49B6829-F297-42CF-8C98-41A44EFF5FFF}" destId="{0431AE87-FFD8-4CFF-BE9B-A1AFCD744641}" srcOrd="3" destOrd="0" presId="urn:microsoft.com/office/officeart/2005/8/layout/orgChart1"/>
    <dgm:cxn modelId="{1367CF64-FD98-4824-AFEF-98F0F9727B7F}" type="presParOf" srcId="{0431AE87-FFD8-4CFF-BE9B-A1AFCD744641}" destId="{16C09988-454E-4FC6-9B79-965229B5F94A}" srcOrd="0" destOrd="0" presId="urn:microsoft.com/office/officeart/2005/8/layout/orgChart1"/>
    <dgm:cxn modelId="{B1B4AE8B-2794-400B-BFD3-B0B5649DF904}" type="presParOf" srcId="{16C09988-454E-4FC6-9B79-965229B5F94A}" destId="{41E73409-F8CD-4D83-AF11-AEA69A3A8661}" srcOrd="0" destOrd="0" presId="urn:microsoft.com/office/officeart/2005/8/layout/orgChart1"/>
    <dgm:cxn modelId="{AC6AC4EB-0E9B-43EE-AE9B-20B5B9BF8B0A}" type="presParOf" srcId="{16C09988-454E-4FC6-9B79-965229B5F94A}" destId="{416CE129-225B-4FEE-A1ED-86C9E1AA8694}" srcOrd="1" destOrd="0" presId="urn:microsoft.com/office/officeart/2005/8/layout/orgChart1"/>
    <dgm:cxn modelId="{2ABE1094-07B1-4B5B-84D6-3662FEAC7F35}" type="presParOf" srcId="{0431AE87-FFD8-4CFF-BE9B-A1AFCD744641}" destId="{72EB3FBD-AC25-4F3E-B87E-A1390BF65C1D}" srcOrd="1" destOrd="0" presId="urn:microsoft.com/office/officeart/2005/8/layout/orgChart1"/>
    <dgm:cxn modelId="{349A732C-680F-4F93-A546-0BB6E15EE5A2}" type="presParOf" srcId="{0431AE87-FFD8-4CFF-BE9B-A1AFCD744641}" destId="{DF804E26-5013-40B1-9C44-B89A2A7B06F0}" srcOrd="2" destOrd="0" presId="urn:microsoft.com/office/officeart/2005/8/layout/orgChart1"/>
    <dgm:cxn modelId="{90F98A33-E79C-4500-9D63-657EAB444947}" type="presParOf" srcId="{C4C49F7B-2DCD-4D98-BFEB-46B44D03EA6D}" destId="{F842147D-6024-4769-B3C6-4D928BAAA43D}" srcOrd="2" destOrd="0" presId="urn:microsoft.com/office/officeart/2005/8/layout/orgChart1"/>
    <dgm:cxn modelId="{58816E17-328A-4418-986A-A38040F3F66B}" type="presParOf" srcId="{C4C49F7B-2DCD-4D98-BFEB-46B44D03EA6D}" destId="{D182DD00-C843-4B7E-B96C-8766401E3FE6}" srcOrd="3" destOrd="0" presId="urn:microsoft.com/office/officeart/2005/8/layout/orgChart1"/>
    <dgm:cxn modelId="{BC10C8A3-7E65-4C07-9419-BF230C6CD9BB}" type="presParOf" srcId="{D182DD00-C843-4B7E-B96C-8766401E3FE6}" destId="{207773F9-846F-4FED-9D28-B922273C25C1}" srcOrd="0" destOrd="0" presId="urn:microsoft.com/office/officeart/2005/8/layout/orgChart1"/>
    <dgm:cxn modelId="{EE237DF7-80CD-4957-91B7-C002AB12A0F6}" type="presParOf" srcId="{207773F9-846F-4FED-9D28-B922273C25C1}" destId="{452324CA-E58C-4D0E-9296-F6A8C032915B}" srcOrd="0" destOrd="0" presId="urn:microsoft.com/office/officeart/2005/8/layout/orgChart1"/>
    <dgm:cxn modelId="{2ABFC219-914C-4174-BBA8-354F4A381EDD}" type="presParOf" srcId="{207773F9-846F-4FED-9D28-B922273C25C1}" destId="{ABE7B79C-2280-43C3-8EFD-FF0CDD152C61}" srcOrd="1" destOrd="0" presId="urn:microsoft.com/office/officeart/2005/8/layout/orgChart1"/>
    <dgm:cxn modelId="{5D65F3E8-DF1F-40C4-8EC7-D088DBBB22C7}" type="presParOf" srcId="{D182DD00-C843-4B7E-B96C-8766401E3FE6}" destId="{7EA621B8-FCA2-4D6C-A255-88684174A793}" srcOrd="1" destOrd="0" presId="urn:microsoft.com/office/officeart/2005/8/layout/orgChart1"/>
    <dgm:cxn modelId="{A07FA0C5-7725-4D18-9611-8C2BDD9AF948}" type="presParOf" srcId="{D182DD00-C843-4B7E-B96C-8766401E3FE6}" destId="{8247865E-C0D8-4BF6-B96B-61D497D79444}" srcOrd="2" destOrd="0" presId="urn:microsoft.com/office/officeart/2005/8/layout/orgChart1"/>
    <dgm:cxn modelId="{7B1FE4DD-6FC9-4D2A-85DB-4A5AEEFB8DB8}" type="presParOf" srcId="{8247865E-C0D8-4BF6-B96B-61D497D79444}" destId="{BC1CA681-8D8F-4FCC-ACA4-D772A4EB8153}" srcOrd="0" destOrd="0" presId="urn:microsoft.com/office/officeart/2005/8/layout/orgChart1"/>
    <dgm:cxn modelId="{3A83FCB6-0222-4DFE-9CB9-056840ED237F}" type="presParOf" srcId="{8247865E-C0D8-4BF6-B96B-61D497D79444}" destId="{0F783182-B21F-4BEB-B948-3FDF593DD806}" srcOrd="1" destOrd="0" presId="urn:microsoft.com/office/officeart/2005/8/layout/orgChart1"/>
    <dgm:cxn modelId="{28061E2B-AD30-4CA8-8117-C04C7E0B105A}" type="presParOf" srcId="{0F783182-B21F-4BEB-B948-3FDF593DD806}" destId="{62F09563-66D9-464F-A19A-8BC6B3C301EF}" srcOrd="0" destOrd="0" presId="urn:microsoft.com/office/officeart/2005/8/layout/orgChart1"/>
    <dgm:cxn modelId="{F8039ED1-8D1B-4956-8F2E-3B8AC7D9CD5E}" type="presParOf" srcId="{62F09563-66D9-464F-A19A-8BC6B3C301EF}" destId="{346D503C-46D3-4996-9BA5-E35CF3CCB586}" srcOrd="0" destOrd="0" presId="urn:microsoft.com/office/officeart/2005/8/layout/orgChart1"/>
    <dgm:cxn modelId="{3144AE8E-B9CE-4CCD-A02A-41E21864DFA7}" type="presParOf" srcId="{62F09563-66D9-464F-A19A-8BC6B3C301EF}" destId="{8BA5C7AE-7E70-4B90-9F90-270C091F12DB}" srcOrd="1" destOrd="0" presId="urn:microsoft.com/office/officeart/2005/8/layout/orgChart1"/>
    <dgm:cxn modelId="{0C1D7247-E7A7-47EE-B62F-A50F0A5A73F8}" type="presParOf" srcId="{0F783182-B21F-4BEB-B948-3FDF593DD806}" destId="{82635BEE-0100-48F3-A628-AB46174E3DCA}" srcOrd="1" destOrd="0" presId="urn:microsoft.com/office/officeart/2005/8/layout/orgChart1"/>
    <dgm:cxn modelId="{05326DE2-A764-4482-AD65-87D94E2787C4}" type="presParOf" srcId="{0F783182-B21F-4BEB-B948-3FDF593DD806}" destId="{F4C2643C-3448-499F-8D87-1490BA54E257}" srcOrd="2" destOrd="0" presId="urn:microsoft.com/office/officeart/2005/8/layout/orgChart1"/>
    <dgm:cxn modelId="{3ED38DB8-5A22-45E9-AD09-3786C8B7C94D}" type="presParOf" srcId="{8247865E-C0D8-4BF6-B96B-61D497D79444}" destId="{17F12858-C064-4C22-A124-141F77DEB19F}" srcOrd="2" destOrd="0" presId="urn:microsoft.com/office/officeart/2005/8/layout/orgChart1"/>
    <dgm:cxn modelId="{E4B0A9E7-79AD-4AB7-B548-0B08BC101ED1}" type="presParOf" srcId="{8247865E-C0D8-4BF6-B96B-61D497D79444}" destId="{077C7CDF-EC4F-4838-B44F-EFE18566675B}" srcOrd="3" destOrd="0" presId="urn:microsoft.com/office/officeart/2005/8/layout/orgChart1"/>
    <dgm:cxn modelId="{F52FC182-E8EE-48C5-85AD-5E93F9BAAA26}" type="presParOf" srcId="{077C7CDF-EC4F-4838-B44F-EFE18566675B}" destId="{5A614740-AEF5-47B1-888A-D8EFD3EF15D1}" srcOrd="0" destOrd="0" presId="urn:microsoft.com/office/officeart/2005/8/layout/orgChart1"/>
    <dgm:cxn modelId="{95ECB032-D092-4666-9244-1101BC6D27B7}" type="presParOf" srcId="{5A614740-AEF5-47B1-888A-D8EFD3EF15D1}" destId="{30E11C57-B616-44B6-A82B-A2EA096ACA6A}" srcOrd="0" destOrd="0" presId="urn:microsoft.com/office/officeart/2005/8/layout/orgChart1"/>
    <dgm:cxn modelId="{0D225084-8C6C-4602-8550-BC267D583076}" type="presParOf" srcId="{5A614740-AEF5-47B1-888A-D8EFD3EF15D1}" destId="{F49FB23F-A442-4D21-87C2-D8A131AF9A8F}" srcOrd="1" destOrd="0" presId="urn:microsoft.com/office/officeart/2005/8/layout/orgChart1"/>
    <dgm:cxn modelId="{BDDE0B5F-76A7-4F57-854F-B65F32E42794}" type="presParOf" srcId="{077C7CDF-EC4F-4838-B44F-EFE18566675B}" destId="{4497C454-09FE-4B50-98F8-C94D56E0CD3F}" srcOrd="1" destOrd="0" presId="urn:microsoft.com/office/officeart/2005/8/layout/orgChart1"/>
    <dgm:cxn modelId="{14BFC7EA-EE01-4C85-9DA8-F8949EF9D065}" type="presParOf" srcId="{077C7CDF-EC4F-4838-B44F-EFE18566675B}" destId="{2BC53AC2-75F4-4465-8389-DBA66789B283}" srcOrd="2" destOrd="0" presId="urn:microsoft.com/office/officeart/2005/8/layout/orgChart1"/>
    <dgm:cxn modelId="{9C501AAC-00B1-4465-9575-6FE4B8709341}" type="presParOf" srcId="{C4C49F7B-2DCD-4D98-BFEB-46B44D03EA6D}" destId="{1BB8D8D9-0D3B-4F65-9796-79615C979DDA}" srcOrd="4" destOrd="0" presId="urn:microsoft.com/office/officeart/2005/8/layout/orgChart1"/>
    <dgm:cxn modelId="{914F60A3-74E8-4502-BE09-157B24AFD480}" type="presParOf" srcId="{C4C49F7B-2DCD-4D98-BFEB-46B44D03EA6D}" destId="{64284101-E11B-4DF9-BB0D-B1D68A1D53B6}" srcOrd="5" destOrd="0" presId="urn:microsoft.com/office/officeart/2005/8/layout/orgChart1"/>
    <dgm:cxn modelId="{47229EDF-54F2-46E2-A85E-9DCB8680C9C7}" type="presParOf" srcId="{64284101-E11B-4DF9-BB0D-B1D68A1D53B6}" destId="{F20BF2FD-B310-46A8-A900-382E0031992F}" srcOrd="0" destOrd="0" presId="urn:microsoft.com/office/officeart/2005/8/layout/orgChart1"/>
    <dgm:cxn modelId="{EC90E498-99A0-4B1E-8D09-25D7DD583020}" type="presParOf" srcId="{F20BF2FD-B310-46A8-A900-382E0031992F}" destId="{E91C319C-A2F0-40C7-91D1-5337451FED46}" srcOrd="0" destOrd="0" presId="urn:microsoft.com/office/officeart/2005/8/layout/orgChart1"/>
    <dgm:cxn modelId="{9ABA01C3-5CCA-4D36-97B1-6945D5860500}" type="presParOf" srcId="{F20BF2FD-B310-46A8-A900-382E0031992F}" destId="{CE9BD898-A9C5-4360-9050-C9E32807B957}" srcOrd="1" destOrd="0" presId="urn:microsoft.com/office/officeart/2005/8/layout/orgChart1"/>
    <dgm:cxn modelId="{9B209373-76AB-45D1-BB13-5544394CEF47}" type="presParOf" srcId="{64284101-E11B-4DF9-BB0D-B1D68A1D53B6}" destId="{118850BA-0E0C-458C-991C-F1AD4D94F33E}" srcOrd="1" destOrd="0" presId="urn:microsoft.com/office/officeart/2005/8/layout/orgChart1"/>
    <dgm:cxn modelId="{4F4717A5-657F-400D-86D6-68E745E3764A}" type="presParOf" srcId="{64284101-E11B-4DF9-BB0D-B1D68A1D53B6}" destId="{DD0117E2-43D7-4D03-98D7-C045562E1FC6}" srcOrd="2" destOrd="0" presId="urn:microsoft.com/office/officeart/2005/8/layout/orgChart1"/>
    <dgm:cxn modelId="{69790FE9-DE0D-4347-BE80-859D1DB494A9}" type="presParOf" srcId="{1AC0A9A2-CE4D-45BD-B26A-4334B85CE103}" destId="{5E8C72FA-F87B-4108-B1E4-0150EEEA155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8D8D9-0D3B-4F65-9796-79615C979DDA}">
      <dsp:nvSpPr>
        <dsp:cNvPr id="0" name=""/>
        <dsp:cNvSpPr/>
      </dsp:nvSpPr>
      <dsp:spPr>
        <a:xfrm>
          <a:off x="5099584" y="2626723"/>
          <a:ext cx="3165504" cy="366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128"/>
              </a:lnTo>
              <a:lnTo>
                <a:pt x="3165504" y="183128"/>
              </a:lnTo>
              <a:lnTo>
                <a:pt x="3165504" y="36625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12858-C064-4C22-A124-141F77DEB19F}">
      <dsp:nvSpPr>
        <dsp:cNvPr id="0" name=""/>
        <dsp:cNvSpPr/>
      </dsp:nvSpPr>
      <dsp:spPr>
        <a:xfrm>
          <a:off x="6154752" y="3865019"/>
          <a:ext cx="183128" cy="802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2276"/>
              </a:lnTo>
              <a:lnTo>
                <a:pt x="183128" y="802276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CA681-8D8F-4FCC-ACA4-D772A4EB8153}">
      <dsp:nvSpPr>
        <dsp:cNvPr id="0" name=""/>
        <dsp:cNvSpPr/>
      </dsp:nvSpPr>
      <dsp:spPr>
        <a:xfrm>
          <a:off x="5971623" y="3865019"/>
          <a:ext cx="183128" cy="802276"/>
        </a:xfrm>
        <a:custGeom>
          <a:avLst/>
          <a:gdLst/>
          <a:ahLst/>
          <a:cxnLst/>
          <a:rect l="0" t="0" r="0" b="0"/>
          <a:pathLst>
            <a:path>
              <a:moveTo>
                <a:pt x="183128" y="0"/>
              </a:moveTo>
              <a:lnTo>
                <a:pt x="183128" y="802276"/>
              </a:lnTo>
              <a:lnTo>
                <a:pt x="0" y="802276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42147D-6024-4769-B3C6-4D928BAAA43D}">
      <dsp:nvSpPr>
        <dsp:cNvPr id="0" name=""/>
        <dsp:cNvSpPr/>
      </dsp:nvSpPr>
      <dsp:spPr>
        <a:xfrm>
          <a:off x="5099584" y="2626723"/>
          <a:ext cx="1055168" cy="366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128"/>
              </a:lnTo>
              <a:lnTo>
                <a:pt x="1055168" y="183128"/>
              </a:lnTo>
              <a:lnTo>
                <a:pt x="1055168" y="36625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8A5E5F-B3D7-4530-958B-CFD45C8CB779}">
      <dsp:nvSpPr>
        <dsp:cNvPr id="0" name=""/>
        <dsp:cNvSpPr/>
      </dsp:nvSpPr>
      <dsp:spPr>
        <a:xfrm>
          <a:off x="1934079" y="3865019"/>
          <a:ext cx="183128" cy="802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2276"/>
              </a:lnTo>
              <a:lnTo>
                <a:pt x="183128" y="802276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396426-C5DA-48E3-9DE3-A5FEA7F8C795}">
      <dsp:nvSpPr>
        <dsp:cNvPr id="0" name=""/>
        <dsp:cNvSpPr/>
      </dsp:nvSpPr>
      <dsp:spPr>
        <a:xfrm>
          <a:off x="1750951" y="3865019"/>
          <a:ext cx="183128" cy="802276"/>
        </a:xfrm>
        <a:custGeom>
          <a:avLst/>
          <a:gdLst/>
          <a:ahLst/>
          <a:cxnLst/>
          <a:rect l="0" t="0" r="0" b="0"/>
          <a:pathLst>
            <a:path>
              <a:moveTo>
                <a:pt x="183128" y="0"/>
              </a:moveTo>
              <a:lnTo>
                <a:pt x="183128" y="802276"/>
              </a:lnTo>
              <a:lnTo>
                <a:pt x="0" y="802276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841052-A095-4986-ACF2-09FF19601C68}">
      <dsp:nvSpPr>
        <dsp:cNvPr id="0" name=""/>
        <dsp:cNvSpPr/>
      </dsp:nvSpPr>
      <dsp:spPr>
        <a:xfrm>
          <a:off x="1934079" y="2626723"/>
          <a:ext cx="3165504" cy="366256"/>
        </a:xfrm>
        <a:custGeom>
          <a:avLst/>
          <a:gdLst/>
          <a:ahLst/>
          <a:cxnLst/>
          <a:rect l="0" t="0" r="0" b="0"/>
          <a:pathLst>
            <a:path>
              <a:moveTo>
                <a:pt x="3165504" y="0"/>
              </a:moveTo>
              <a:lnTo>
                <a:pt x="3165504" y="183128"/>
              </a:lnTo>
              <a:lnTo>
                <a:pt x="0" y="183128"/>
              </a:lnTo>
              <a:lnTo>
                <a:pt x="0" y="36625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38FD6C-BF9E-4888-B0E0-D4EB60B1131F}">
      <dsp:nvSpPr>
        <dsp:cNvPr id="0" name=""/>
        <dsp:cNvSpPr/>
      </dsp:nvSpPr>
      <dsp:spPr>
        <a:xfrm>
          <a:off x="2987826" y="1754683"/>
          <a:ext cx="4223515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Выделяют три основных подхода к обучению грамматике</a:t>
          </a:r>
          <a:endParaRPr lang="ru-RU" sz="1300" b="1" kern="1200" dirty="0"/>
        </a:p>
      </dsp:txBody>
      <dsp:txXfrm>
        <a:off x="2987826" y="1754683"/>
        <a:ext cx="4223515" cy="872039"/>
      </dsp:txXfrm>
    </dsp:sp>
    <dsp:sp modelId="{F2C7C1F6-EF35-45DD-A0CA-3F0F60A94759}">
      <dsp:nvSpPr>
        <dsp:cNvPr id="0" name=""/>
        <dsp:cNvSpPr/>
      </dsp:nvSpPr>
      <dsp:spPr>
        <a:xfrm>
          <a:off x="1062039" y="2992980"/>
          <a:ext cx="1744079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эксплицитный</a:t>
          </a:r>
          <a:endParaRPr lang="ru-RU" sz="1300" b="1" kern="1200" dirty="0"/>
        </a:p>
      </dsp:txBody>
      <dsp:txXfrm>
        <a:off x="1062039" y="2992980"/>
        <a:ext cx="1744079" cy="872039"/>
      </dsp:txXfrm>
    </dsp:sp>
    <dsp:sp modelId="{79C1C8D7-AE86-437B-9290-8C7248C20116}">
      <dsp:nvSpPr>
        <dsp:cNvPr id="0" name=""/>
        <dsp:cNvSpPr/>
      </dsp:nvSpPr>
      <dsp:spPr>
        <a:xfrm>
          <a:off x="6871" y="4231276"/>
          <a:ext cx="1744079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дедуктивный</a:t>
          </a:r>
          <a:endParaRPr lang="ru-RU" sz="1300" b="1" kern="1200" dirty="0"/>
        </a:p>
      </dsp:txBody>
      <dsp:txXfrm>
        <a:off x="6871" y="4231276"/>
        <a:ext cx="1744079" cy="872039"/>
      </dsp:txXfrm>
    </dsp:sp>
    <dsp:sp modelId="{41E73409-F8CD-4D83-AF11-AEA69A3A8661}">
      <dsp:nvSpPr>
        <dsp:cNvPr id="0" name=""/>
        <dsp:cNvSpPr/>
      </dsp:nvSpPr>
      <dsp:spPr>
        <a:xfrm>
          <a:off x="2117207" y="4231276"/>
          <a:ext cx="1744079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индуктивный</a:t>
          </a:r>
          <a:endParaRPr lang="ru-RU" sz="1300" b="1" kern="1200" dirty="0"/>
        </a:p>
      </dsp:txBody>
      <dsp:txXfrm>
        <a:off x="2117207" y="4231276"/>
        <a:ext cx="1744079" cy="872039"/>
      </dsp:txXfrm>
    </dsp:sp>
    <dsp:sp modelId="{452324CA-E58C-4D0E-9296-F6A8C032915B}">
      <dsp:nvSpPr>
        <dsp:cNvPr id="0" name=""/>
        <dsp:cNvSpPr/>
      </dsp:nvSpPr>
      <dsp:spPr>
        <a:xfrm>
          <a:off x="5282712" y="2992980"/>
          <a:ext cx="1744079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имплицитный</a:t>
          </a:r>
          <a:endParaRPr lang="ru-RU" sz="1300" b="1" kern="1200" dirty="0"/>
        </a:p>
      </dsp:txBody>
      <dsp:txXfrm>
        <a:off x="5282712" y="2992980"/>
        <a:ext cx="1744079" cy="872039"/>
      </dsp:txXfrm>
    </dsp:sp>
    <dsp:sp modelId="{346D503C-46D3-4996-9BA5-E35CF3CCB586}">
      <dsp:nvSpPr>
        <dsp:cNvPr id="0" name=""/>
        <dsp:cNvSpPr/>
      </dsp:nvSpPr>
      <dsp:spPr>
        <a:xfrm>
          <a:off x="4227544" y="4231276"/>
          <a:ext cx="1744079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ситуативный</a:t>
          </a:r>
          <a:endParaRPr lang="ru-RU" sz="1300" b="1" kern="1200" dirty="0"/>
        </a:p>
      </dsp:txBody>
      <dsp:txXfrm>
        <a:off x="4227544" y="4231276"/>
        <a:ext cx="1744079" cy="872039"/>
      </dsp:txXfrm>
    </dsp:sp>
    <dsp:sp modelId="{30E11C57-B616-44B6-A82B-A2EA096ACA6A}">
      <dsp:nvSpPr>
        <dsp:cNvPr id="0" name=""/>
        <dsp:cNvSpPr/>
      </dsp:nvSpPr>
      <dsp:spPr>
        <a:xfrm>
          <a:off x="6337880" y="4231276"/>
          <a:ext cx="1744079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коммуникативный</a:t>
          </a:r>
          <a:endParaRPr lang="ru-RU" sz="1300" b="1" kern="1200" dirty="0"/>
        </a:p>
      </dsp:txBody>
      <dsp:txXfrm>
        <a:off x="6337880" y="4231276"/>
        <a:ext cx="1744079" cy="872039"/>
      </dsp:txXfrm>
    </dsp:sp>
    <dsp:sp modelId="{E91C319C-A2F0-40C7-91D1-5337451FED46}">
      <dsp:nvSpPr>
        <dsp:cNvPr id="0" name=""/>
        <dsp:cNvSpPr/>
      </dsp:nvSpPr>
      <dsp:spPr>
        <a:xfrm>
          <a:off x="7393048" y="2992980"/>
          <a:ext cx="1744079" cy="8720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дифференцированный</a:t>
          </a:r>
          <a:endParaRPr lang="ru-RU" sz="1300" b="1" kern="1200" dirty="0"/>
        </a:p>
      </dsp:txBody>
      <dsp:txXfrm>
        <a:off x="7393048" y="2992980"/>
        <a:ext cx="1744079" cy="872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B95E8C9-946A-4C84-9EA2-AEAD62BC20D5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F785D8-E7C4-4F64-A2F6-269B92BEDC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482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Методы изучения грамматики английского языка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137508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Все больше и больше подростков изучают английский язык и сталкиваются с трудностями. Если они будут знать лучшие методы, изучение станет проще. Все известные способы будут </a:t>
            </a:r>
            <a:r>
              <a:rPr lang="ru-RU" sz="2800" dirty="0" err="1" smtClean="0"/>
              <a:t>классифицированны</a:t>
            </a:r>
            <a:r>
              <a:rPr lang="ru-RU" sz="2800" dirty="0" smtClean="0"/>
              <a:t>, что позволит учащимся выбрать наиболее подходящий метод.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Цель </a:t>
            </a:r>
            <a:r>
              <a:rPr lang="ru-RU" sz="2800" b="1" dirty="0"/>
              <a:t>исследования</a:t>
            </a:r>
            <a:r>
              <a:rPr lang="ru-RU" sz="2800" dirty="0"/>
              <a:t>: изучить различные методы и приемы объяснения грамматических правил</a:t>
            </a:r>
            <a:r>
              <a:rPr lang="ru-RU" sz="2800" dirty="0" smtClean="0"/>
              <a:t>.</a:t>
            </a:r>
          </a:p>
          <a:p>
            <a:r>
              <a:rPr lang="ru-RU" sz="2800" b="1" dirty="0" smtClean="0"/>
              <a:t>Гипотеза: </a:t>
            </a:r>
            <a:r>
              <a:rPr lang="ru-RU" sz="2800" dirty="0" smtClean="0"/>
              <a:t>не существует универсального метода изучения грамматики.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21819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Задачи</a:t>
            </a:r>
            <a:r>
              <a:rPr lang="ru-RU" sz="2800" dirty="0"/>
              <a:t>:</a:t>
            </a:r>
          </a:p>
          <a:p>
            <a:r>
              <a:rPr lang="ru-RU" sz="2800" dirty="0"/>
              <a:t>1. Изучить теорию по теме</a:t>
            </a:r>
          </a:p>
          <a:p>
            <a:r>
              <a:rPr lang="ru-RU" sz="2800" dirty="0"/>
              <a:t>2. Дать определения основным понятиям</a:t>
            </a:r>
          </a:p>
          <a:p>
            <a:r>
              <a:rPr lang="ru-RU" sz="2800" dirty="0"/>
              <a:t>3. Определить методы изучения</a:t>
            </a:r>
          </a:p>
          <a:p>
            <a:r>
              <a:rPr lang="ru-RU" sz="2800" dirty="0"/>
              <a:t>4. Классифицировать их</a:t>
            </a:r>
          </a:p>
          <a:p>
            <a:r>
              <a:rPr lang="ru-RU" sz="2800" dirty="0"/>
              <a:t>5. Провести эксперимент на параллели 5-х классов</a:t>
            </a:r>
          </a:p>
          <a:p>
            <a:r>
              <a:rPr lang="ru-RU" sz="2800" dirty="0"/>
              <a:t>6. Составить схемы результатов</a:t>
            </a:r>
          </a:p>
          <a:p>
            <a:r>
              <a:rPr lang="ru-RU" sz="2800" dirty="0"/>
              <a:t>7. Сделать вывод</a:t>
            </a:r>
          </a:p>
        </p:txBody>
      </p:sp>
    </p:spTree>
    <p:extLst>
      <p:ext uri="{BB962C8B-B14F-4D97-AF65-F5344CB8AC3E}">
        <p14:creationId xmlns:p14="http://schemas.microsoft.com/office/powerpoint/2010/main" val="5419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Грамма́тика</a:t>
            </a:r>
            <a:r>
              <a:rPr lang="ru-RU" sz="2800" dirty="0"/>
              <a:t> (др. - греч. </a:t>
            </a:r>
            <a:r>
              <a:rPr lang="ru-RU" sz="2800" dirty="0" err="1"/>
              <a:t>γρ</a:t>
            </a:r>
            <a:r>
              <a:rPr lang="ru-RU" sz="2800" dirty="0"/>
              <a:t>αμματική от γράμμα «буква») как наука является разделом языкознания, который изучает грамматический строй языка, закономерности построения правильных осмысленных речевых отрезков на этом языке.</a:t>
            </a:r>
          </a:p>
          <a:p>
            <a:r>
              <a:rPr lang="ru-RU" sz="2800" b="1" dirty="0"/>
              <a:t>Подход</a:t>
            </a:r>
            <a:r>
              <a:rPr lang="ru-RU" sz="2800" dirty="0"/>
              <a:t> - это базисная категория методики, определяющая стратегию обучения языку и выбор метода обучения.</a:t>
            </a:r>
          </a:p>
          <a:p>
            <a:r>
              <a:rPr lang="ru-RU" sz="2800" b="1" dirty="0"/>
              <a:t>Метод</a:t>
            </a:r>
            <a:r>
              <a:rPr lang="ru-RU" sz="2800" dirty="0"/>
              <a:t> - предполагает наличие определенных шагов, принципов, использование конкретных примеров.</a:t>
            </a:r>
          </a:p>
        </p:txBody>
      </p:sp>
    </p:spTree>
    <p:extLst>
      <p:ext uri="{BB962C8B-B14F-4D97-AF65-F5344CB8AC3E}">
        <p14:creationId xmlns:p14="http://schemas.microsoft.com/office/powerpoint/2010/main" val="3876783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3827523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4347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129" y="6926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Исследование</a:t>
            </a:r>
            <a:endParaRPr lang="ru-RU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2060" y="1682224"/>
            <a:ext cx="8741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5 «Г» конспект (дедуктивный метод)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0097" y="2051556"/>
            <a:ext cx="87339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5 «В» примеры (индуктивный метод)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2060" y="2420888"/>
            <a:ext cx="8741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5 «Я» видео с ситуацией (дифференцированный метод)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2060" y="2790220"/>
            <a:ext cx="8741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5 «М» обучающее видео (дедуктивный метод)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0096" y="3240643"/>
            <a:ext cx="87339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5 «А» схема (дедуктивный метод)</a:t>
            </a:r>
          </a:p>
        </p:txBody>
      </p:sp>
    </p:spTree>
    <p:extLst>
      <p:ext uri="{BB962C8B-B14F-4D97-AF65-F5344CB8AC3E}">
        <p14:creationId xmlns:p14="http://schemas.microsoft.com/office/powerpoint/2010/main" val="23980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88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152" y="908720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Tom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was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very tired </a:t>
            </a:r>
            <a:r>
              <a:rPr lang="en-US" dirty="0" smtClean="0">
                <a:solidFill>
                  <a:srgbClr val="00CC00"/>
                </a:solidFill>
                <a:latin typeface="Century Gothic"/>
              </a:rPr>
              <a:t>last week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Том был очень уставшим на прошлой неделе.</a:t>
            </a:r>
          </a:p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We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tried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to contact their office </a:t>
            </a:r>
            <a:r>
              <a:rPr lang="en-US" dirty="0" smtClean="0">
                <a:solidFill>
                  <a:srgbClr val="00CC00"/>
                </a:solidFill>
                <a:latin typeface="Century Gothic"/>
              </a:rPr>
              <a:t>yesterday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, but the line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was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busy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Мы пробовали связаться с их офисом вчера, но линия была занята.</a:t>
            </a:r>
          </a:p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We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were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at home </a:t>
            </a:r>
            <a:r>
              <a:rPr lang="en-US" dirty="0" smtClean="0">
                <a:solidFill>
                  <a:srgbClr val="00CC00"/>
                </a:solidFill>
                <a:latin typeface="Century Gothic"/>
              </a:rPr>
              <a:t>yesterday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Мы были дома вчера.</a:t>
            </a:r>
            <a:endParaRPr lang="ru-RU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0434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I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passed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the exam. It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was not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difficult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Я сдал экзамен. Он не был сложным.</a:t>
            </a:r>
          </a:p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I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heard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their conversation. She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was not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right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Я слышал их разговор. Она была не права.</a:t>
            </a:r>
          </a:p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These efforts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were not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successful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Эти усилия не были успешными.</a:t>
            </a:r>
          </a:p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Strengths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were not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apparent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Сильные стороны не были очевидными.</a:t>
            </a:r>
          </a:p>
          <a:p>
            <a:r>
              <a:rPr lang="en-US" dirty="0" smtClean="0">
                <a:solidFill>
                  <a:prstClr val="black"/>
                </a:solidFill>
                <a:latin typeface="Century Gothic"/>
              </a:rPr>
              <a:t>He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didn’t do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anything to help me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Он не сделал ничего, чтобы помочь мне.</a:t>
            </a:r>
            <a:endParaRPr lang="ru-RU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653136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entury Gothic"/>
              </a:rPr>
              <a:t>Did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it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change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color?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Она изменила цвет?</a:t>
            </a:r>
          </a:p>
          <a:p>
            <a:r>
              <a:rPr lang="en-US" dirty="0" smtClean="0">
                <a:solidFill>
                  <a:srgbClr val="FF0000"/>
                </a:solidFill>
                <a:latin typeface="Century Gothic"/>
              </a:rPr>
              <a:t>Was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anyone in the building </a:t>
            </a:r>
            <a:r>
              <a:rPr lang="en-US" dirty="0" smtClean="0">
                <a:solidFill>
                  <a:srgbClr val="00CC00"/>
                </a:solidFill>
                <a:latin typeface="Century Gothic"/>
              </a:rPr>
              <a:t>when 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you </a:t>
            </a:r>
            <a:r>
              <a:rPr lang="en-US" dirty="0" smtClean="0">
                <a:solidFill>
                  <a:srgbClr val="FF0000"/>
                </a:solidFill>
                <a:latin typeface="Century Gothic"/>
              </a:rPr>
              <a:t>left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?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Когда вы уходили, в здании ещё кто-то был?</a:t>
            </a:r>
          </a:p>
          <a:p>
            <a:r>
              <a:rPr lang="en-US" dirty="0" smtClean="0">
                <a:solidFill>
                  <a:srgbClr val="FF0000"/>
                </a:solidFill>
                <a:latin typeface="Century Gothic"/>
              </a:rPr>
              <a:t>Was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your train late? – </a:t>
            </a:r>
            <a:r>
              <a:rPr lang="ru-RU" dirty="0" smtClean="0">
                <a:solidFill>
                  <a:prstClr val="black"/>
                </a:solidFill>
                <a:latin typeface="Century Gothic"/>
              </a:rPr>
              <a:t>Твой поезд опоздал?</a:t>
            </a:r>
            <a:endParaRPr lang="ru-RU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332656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Century Gothic"/>
              </a:rPr>
              <a:t>Примеры</a:t>
            </a:r>
            <a:endParaRPr lang="ru-RU" sz="2400" b="1" dirty="0">
              <a:solidFill>
                <a:prstClr val="black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50495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0544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275856" y="3573016"/>
            <a:ext cx="4006850" cy="3004820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1" y="3004821"/>
            <a:ext cx="2915816" cy="38531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231" y="0"/>
            <a:ext cx="2493963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926364"/>
            <a:ext cx="6011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5Я класс (видео с ситуацией)</a:t>
            </a:r>
          </a:p>
        </p:txBody>
      </p:sp>
    </p:spTree>
    <p:extLst>
      <p:ext uri="{BB962C8B-B14F-4D97-AF65-F5344CB8AC3E}">
        <p14:creationId xmlns:p14="http://schemas.microsoft.com/office/powerpoint/2010/main" val="1271322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44069"/>
            <a:ext cx="3767137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0672"/>
            <a:ext cx="2841625" cy="378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2627784" cy="3507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056839"/>
            <a:ext cx="41857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5В класс (примеры)</a:t>
            </a:r>
          </a:p>
        </p:txBody>
      </p:sp>
    </p:spTree>
    <p:extLst>
      <p:ext uri="{BB962C8B-B14F-4D97-AF65-F5344CB8AC3E}">
        <p14:creationId xmlns:p14="http://schemas.microsoft.com/office/powerpoint/2010/main" val="3204458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640961" cy="6120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4085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856984" cy="6552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7624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2" y="177281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Исходя из результатов, </a:t>
            </a:r>
            <a:r>
              <a:rPr lang="ru-RU" sz="2400" dirty="0" smtClean="0"/>
              <a:t>полученных </a:t>
            </a:r>
            <a:r>
              <a:rPr lang="ru-RU" sz="2400" dirty="0"/>
              <a:t>при тестировании пятиклассников, можно сделать вывод, что наиболее успешным методом оказалось обучение грамматике с помощью схемы. На втором месте обучающее видео. Наименее успешным оказалось видео с ситуацией. Данный вывод нельзя считать полностью объективным, так как контрольная работа проходила в разных условиях: ребята, находящиеся на дистанционном обучении, делали ее дома и могли воспользоваться справочником. Поэтому я </a:t>
            </a:r>
            <a:r>
              <a:rPr lang="ru-RU" sz="2400" dirty="0" err="1"/>
              <a:t>намеряна</a:t>
            </a:r>
            <a:r>
              <a:rPr lang="ru-RU" sz="2400" dirty="0"/>
              <a:t> продолжать своё исследования и дальше. И проводить его только очно, а не онлайн.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3768" y="83671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Вывод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256259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  <a:p>
            <a:r>
              <a:rPr lang="ru-RU" sz="2800" dirty="0"/>
              <a:t>Исходя из </a:t>
            </a:r>
            <a:r>
              <a:rPr lang="ru-RU" sz="2800" dirty="0" smtClean="0"/>
              <a:t>полученных </a:t>
            </a:r>
            <a:r>
              <a:rPr lang="ru-RU" sz="2800" dirty="0"/>
              <a:t>данных видно, что хоть результаты тестирования и </a:t>
            </a:r>
            <a:r>
              <a:rPr lang="ru-RU" sz="2800" dirty="0" smtClean="0"/>
              <a:t>получились </a:t>
            </a:r>
            <a:r>
              <a:rPr lang="ru-RU" sz="2800" dirty="0"/>
              <a:t>разными, процент абсолютной успеваемости не сильно различается у разных классов. Поэтому мы можем сказать, что не существует универсального метода изучения грамматики. Каждый хорош по – своему. Наша гипотеза доказана.</a:t>
            </a:r>
          </a:p>
        </p:txBody>
      </p:sp>
    </p:spTree>
    <p:extLst>
      <p:ext uri="{BB962C8B-B14F-4D97-AF65-F5344CB8AC3E}">
        <p14:creationId xmlns:p14="http://schemas.microsoft.com/office/powerpoint/2010/main" val="2732305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Перспектива дальнейшего исследования</a:t>
            </a:r>
            <a:r>
              <a:rPr lang="ru-RU" sz="3600" b="1" dirty="0" smtClean="0"/>
              <a:t>:</a:t>
            </a:r>
          </a:p>
          <a:p>
            <a:endParaRPr lang="ru-RU" sz="3600" b="1" dirty="0"/>
          </a:p>
          <a:p>
            <a:r>
              <a:rPr lang="ru-RU" sz="2400" dirty="0"/>
              <a:t>1)	Провести </a:t>
            </a:r>
            <a:r>
              <a:rPr lang="ru-RU" sz="2400" dirty="0" smtClean="0"/>
              <a:t>эксперимент </a:t>
            </a:r>
            <a:r>
              <a:rPr lang="ru-RU" sz="2400" dirty="0"/>
              <a:t>в других подгруппах пятиклассников, объяснив им грамматику с помощью песен, диалогов и таблиц.</a:t>
            </a:r>
          </a:p>
          <a:p>
            <a:r>
              <a:rPr lang="ru-RU" sz="2400" dirty="0"/>
              <a:t>2)	Сравнить новые результаты с полученными ранее</a:t>
            </a:r>
          </a:p>
          <a:p>
            <a:r>
              <a:rPr lang="ru-RU" sz="2400" dirty="0"/>
              <a:t>3)	Опросить преподавателей английского языка в Кольцово и узнать, какими приемами они чаще всего пользуются на своих уроках, а какие менее </a:t>
            </a:r>
            <a:r>
              <a:rPr lang="ru-RU" sz="2400" dirty="0" smtClean="0"/>
              <a:t>востребованы.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93377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764704"/>
            <a:ext cx="90364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Советы одноклассникам</a:t>
            </a:r>
            <a:r>
              <a:rPr lang="ru-RU" sz="3200" dirty="0" smtClean="0"/>
              <a:t>: </a:t>
            </a:r>
          </a:p>
          <a:p>
            <a:endParaRPr lang="ru-RU" sz="2400" dirty="0"/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После изучения теории нужна практика иначе материал не усвоится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Используйте тот метод, который подходит лично вам, так как универсального метода нет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Учите правило вместе, это может помочь избежать ошибок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Даже если хорошо знаете тему, иногда повторяйте ее, чтобы не забыть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35745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132856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Спасибо за внимание!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34125496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271</TotalTime>
  <Words>610</Words>
  <Application>Microsoft Office PowerPoint</Application>
  <PresentationFormat>Экран (4:3)</PresentationFormat>
  <Paragraphs>61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Century Gothic</vt:lpstr>
      <vt:lpstr>Franklin Gothic Book</vt:lpstr>
      <vt:lpstr>Franklin Gothic Medium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Соня Соловьева</dc:creator>
  <cp:lastModifiedBy>Студент_23</cp:lastModifiedBy>
  <cp:revision>13</cp:revision>
  <dcterms:created xsi:type="dcterms:W3CDTF">2021-03-18T06:31:37Z</dcterms:created>
  <dcterms:modified xsi:type="dcterms:W3CDTF">2021-03-19T10:58:17Z</dcterms:modified>
</cp:coreProperties>
</file>